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1" r:id="rId1"/>
  </p:sldMasterIdLst>
  <p:notesMasterIdLst>
    <p:notesMasterId r:id="rId5"/>
  </p:notesMasterIdLst>
  <p:handoutMasterIdLst>
    <p:handoutMasterId r:id="rId6"/>
  </p:handoutMasterIdLst>
  <p:sldIdLst>
    <p:sldId id="344" r:id="rId2"/>
    <p:sldId id="342" r:id="rId3"/>
    <p:sldId id="343" r:id="rId4"/>
  </p:sldIdLst>
  <p:sldSz cx="12192000" cy="6858000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2920">
          <p15:clr>
            <a:srgbClr val="A4A3A4"/>
          </p15:clr>
        </p15:guide>
        <p15:guide id="6" pos="219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-whit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FFCC00"/>
    <a:srgbClr val="FFFF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97" autoAdjust="0"/>
    <p:restoredTop sz="94629" autoAdjust="0"/>
  </p:normalViewPr>
  <p:slideViewPr>
    <p:cSldViewPr>
      <p:cViewPr varScale="1">
        <p:scale>
          <a:sx n="78" d="100"/>
          <a:sy n="78" d="100"/>
        </p:scale>
        <p:origin x="72" y="17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500" y="-78"/>
      </p:cViewPr>
      <p:guideLst>
        <p:guide orient="horz" pos="2924"/>
        <p:guide pos="2200"/>
        <p:guide orient="horz" pos="2928"/>
        <p:guide pos="2208"/>
        <p:guide orient="horz" pos="2920"/>
        <p:guide pos="21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552" y="881790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EA01A7C-979D-472D-9CE4-B37F08CE1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78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98463" y="695325"/>
            <a:ext cx="6188075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8" y="2"/>
            <a:ext cx="3026833" cy="4641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45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9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3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3"/>
            <a:ext cx="10363200" cy="147002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2971800"/>
            <a:ext cx="10769600" cy="2133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3842"/>
            <a:ext cx="10972800" cy="4525963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TI-grey.p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0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31576"/>
            <a:ext cx="10769600" cy="5226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gradFill>
            <a:gsLst>
              <a:gs pos="0">
                <a:srgbClr val="500000"/>
              </a:gs>
              <a:gs pos="45000">
                <a:srgbClr val="4C0000"/>
              </a:gs>
              <a:gs pos="100000">
                <a:srgbClr val="2E0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r">
              <a:tabLst/>
            </a:pPr>
            <a:endParaRPr lang="en-US" sz="2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TTI_whit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5" y="6172200"/>
            <a:ext cx="368312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82"/>
            <a:ext cx="10972800" cy="2155825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External Studies Interactive Website/Dashboard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7"/>
            <a:ext cx="3657600" cy="3352793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en-US" sz="4400" dirty="0"/>
              <a:t>L.D. </a:t>
            </a:r>
            <a:r>
              <a:rPr lang="en-US" sz="4400" dirty="0" smtClean="0"/>
              <a:t>White</a:t>
            </a:r>
          </a:p>
          <a:p>
            <a:endParaRPr lang="en-US" sz="2000" dirty="0"/>
          </a:p>
          <a:p>
            <a:r>
              <a:rPr lang="en-US" sz="3600" dirty="0"/>
              <a:t>Texas A&amp;M Transportation </a:t>
            </a:r>
            <a:r>
              <a:rPr lang="en-US" sz="3600" dirty="0" smtClean="0"/>
              <a:t>Institute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924800" y="2667007"/>
            <a:ext cx="3657600" cy="33527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sz="4400" b="0" dirty="0" smtClean="0"/>
              <a:t>Bill Knowles</a:t>
            </a:r>
            <a:endParaRPr kumimoji="0" lang="en-US" sz="4400" b="0" dirty="0"/>
          </a:p>
          <a:p>
            <a:pPr fontAlgn="auto">
              <a:spcAft>
                <a:spcPts val="0"/>
              </a:spcAft>
            </a:pPr>
            <a:endParaRPr kumimoji="0" lang="en-US" sz="2000" b="0" dirty="0"/>
          </a:p>
          <a:p>
            <a:pPr fontAlgn="auto">
              <a:spcAft>
                <a:spcPts val="0"/>
              </a:spcAft>
            </a:pPr>
            <a:r>
              <a:rPr kumimoji="0" lang="en-US" sz="3600" b="0" dirty="0"/>
              <a:t>Texas </a:t>
            </a:r>
            <a:r>
              <a:rPr kumimoji="0" lang="en-US" sz="3600" b="0" dirty="0" smtClean="0"/>
              <a:t>Department of    Transportation</a:t>
            </a:r>
            <a:endParaRPr kumimoji="0" lang="en-US" sz="3600" b="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267200" y="2667007"/>
            <a:ext cx="3657600" cy="33527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sz="4400" b="0" dirty="0" smtClean="0"/>
              <a:t>Byron Chigoy</a:t>
            </a:r>
          </a:p>
          <a:p>
            <a:pPr fontAlgn="auto">
              <a:spcAft>
                <a:spcPts val="0"/>
              </a:spcAft>
            </a:pPr>
            <a:endParaRPr kumimoji="0" lang="en-US" sz="2000" b="0" dirty="0" smtClean="0"/>
          </a:p>
          <a:p>
            <a:pPr fontAlgn="auto">
              <a:spcAft>
                <a:spcPts val="0"/>
              </a:spcAft>
            </a:pPr>
            <a:r>
              <a:rPr kumimoji="0" lang="en-US" sz="3600" b="0" dirty="0" smtClean="0"/>
              <a:t>Texas A&amp;M Transportation Institute</a:t>
            </a:r>
            <a:endParaRPr kumimoji="0"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33327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80999" y="304807"/>
            <a:ext cx="5029203" cy="5715001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Purpose: Visualizing the process and results of external travel studies.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Created using open  source software, primarily R and R shiny.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Multiple interactive segments that allow </a:t>
            </a:r>
            <a:r>
              <a:rPr lang="en-US" sz="3200" dirty="0"/>
              <a:t>user  to explore results in their own way/time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0" y="323891"/>
            <a:ext cx="6629400" cy="56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1905000"/>
            <a:ext cx="11201400" cy="36365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726" y="685800"/>
            <a:ext cx="5539889" cy="51546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85800"/>
            <a:ext cx="5486400" cy="51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White Maro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3734"/>
      </a:accent1>
      <a:accent2>
        <a:srgbClr val="4F6128"/>
      </a:accent2>
      <a:accent3>
        <a:srgbClr val="9BBB59"/>
      </a:accent3>
      <a:accent4>
        <a:srgbClr val="FFC000"/>
      </a:accent4>
      <a:accent5>
        <a:srgbClr val="0F243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TTI-White-Maroon Background Template</Template>
  <TotalTime>6614</TotalTime>
  <Words>61</Words>
  <Application>Microsoft Office PowerPoint</Application>
  <PresentationFormat>Widescreen</PresentationFormat>
  <Paragraphs>13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Custom Design</vt:lpstr>
      <vt:lpstr>External Studies Interactive Website/Dashboard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 Research, Development, and Education</dc:title>
  <dc:creator>Duke, Bonnie</dc:creator>
  <cp:lastModifiedBy>White, L.D.</cp:lastModifiedBy>
  <cp:revision>401</cp:revision>
  <cp:lastPrinted>2017-08-11T18:18:01Z</cp:lastPrinted>
  <dcterms:created xsi:type="dcterms:W3CDTF">1999-10-14T19:52:58Z</dcterms:created>
  <dcterms:modified xsi:type="dcterms:W3CDTF">2019-06-01T09:16:49Z</dcterms:modified>
</cp:coreProperties>
</file>